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1" r:id="rId5"/>
    <p:sldId id="260" r:id="rId6"/>
    <p:sldId id="263" r:id="rId7"/>
    <p:sldId id="262" r:id="rId8"/>
    <p:sldId id="264" r:id="rId9"/>
    <p:sldId id="258"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59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93B431C-92F5-406C-9ADC-40025B407785}" type="datetimeFigureOut">
              <a:rPr lang="en-AU" smtClean="0"/>
              <a:t>10/05/2012</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2CE8B36C-9E26-4FA3-826D-678E94022F4E}"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3B431C-92F5-406C-9ADC-40025B407785}" type="datetimeFigureOut">
              <a:rPr lang="en-AU" smtClean="0"/>
              <a:t>10/05/2012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CE8B36C-9E26-4FA3-826D-678E94022F4E}"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3B431C-92F5-406C-9ADC-40025B407785}" type="datetimeFigureOut">
              <a:rPr lang="en-AU" smtClean="0"/>
              <a:t>10/05/2012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CE8B36C-9E26-4FA3-826D-678E94022F4E}"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3B431C-92F5-406C-9ADC-40025B407785}" type="datetimeFigureOut">
              <a:rPr lang="en-AU" smtClean="0"/>
              <a:t>10/05/2012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CE8B36C-9E26-4FA3-826D-678E94022F4E}"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93B431C-92F5-406C-9ADC-40025B407785}" type="datetimeFigureOut">
              <a:rPr lang="en-AU" smtClean="0"/>
              <a:t>10/05/2012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CE8B36C-9E26-4FA3-826D-678E94022F4E}"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93B431C-92F5-406C-9ADC-40025B407785}" type="datetimeFigureOut">
              <a:rPr lang="en-AU" smtClean="0"/>
              <a:t>10/05/2012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CE8B36C-9E26-4FA3-826D-678E94022F4E}"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93B431C-92F5-406C-9ADC-40025B407785}" type="datetimeFigureOut">
              <a:rPr lang="en-AU" smtClean="0"/>
              <a:t>10/05/2012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CE8B36C-9E26-4FA3-826D-678E94022F4E}"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3B431C-92F5-406C-9ADC-40025B407785}" type="datetimeFigureOut">
              <a:rPr lang="en-AU" smtClean="0"/>
              <a:t>10/05/2012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CE8B36C-9E26-4FA3-826D-678E94022F4E}"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3B431C-92F5-406C-9ADC-40025B407785}" type="datetimeFigureOut">
              <a:rPr lang="en-AU" smtClean="0"/>
              <a:t>10/05/2012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CE8B36C-9E26-4FA3-826D-678E94022F4E}"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93B431C-92F5-406C-9ADC-40025B407785}" type="datetimeFigureOut">
              <a:rPr lang="en-AU" smtClean="0"/>
              <a:t>10/05/2012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CE8B36C-9E26-4FA3-826D-678E94022F4E}"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93B431C-92F5-406C-9ADC-40025B407785}" type="datetimeFigureOut">
              <a:rPr lang="en-AU" smtClean="0"/>
              <a:t>10/05/2012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2CE8B36C-9E26-4FA3-826D-678E94022F4E}" type="slidenum">
              <a:rPr lang="en-AU" smtClean="0"/>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93B431C-92F5-406C-9ADC-40025B407785}" type="datetimeFigureOut">
              <a:rPr lang="en-AU" smtClean="0"/>
              <a:t>10/05/2012</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E8B36C-9E26-4FA3-826D-678E94022F4E}" type="slidenum">
              <a:rPr lang="en-AU" smtClean="0"/>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Organising a trip to New Caledonia</a:t>
            </a:r>
            <a:endParaRPr lang="en-AU" dirty="0"/>
          </a:p>
        </p:txBody>
      </p:sp>
      <p:sp>
        <p:nvSpPr>
          <p:cNvPr id="3" name="Subtitle 2"/>
          <p:cNvSpPr>
            <a:spLocks noGrp="1"/>
          </p:cNvSpPr>
          <p:nvPr>
            <p:ph type="subTitle" idx="1"/>
          </p:nvPr>
        </p:nvSpPr>
        <p:spPr/>
        <p:txBody>
          <a:bodyPr/>
          <a:lstStyle/>
          <a:p>
            <a:endParaRPr lang="en-AU"/>
          </a:p>
        </p:txBody>
      </p:sp>
    </p:spTree>
    <p:extLst>
      <p:ext uri="{BB962C8B-B14F-4D97-AF65-F5344CB8AC3E}">
        <p14:creationId xmlns:p14="http://schemas.microsoft.com/office/powerpoint/2010/main" val="38946230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Selecting a Partner School</a:t>
            </a:r>
          </a:p>
        </p:txBody>
      </p:sp>
      <p:sp>
        <p:nvSpPr>
          <p:cNvPr id="3" name="Content Placeholder 2"/>
          <p:cNvSpPr>
            <a:spLocks noGrp="1"/>
          </p:cNvSpPr>
          <p:nvPr>
            <p:ph idx="1"/>
          </p:nvPr>
        </p:nvSpPr>
        <p:spPr/>
        <p:txBody>
          <a:bodyPr/>
          <a:lstStyle/>
          <a:p>
            <a:r>
              <a:rPr lang="en-AU" dirty="0" smtClean="0"/>
              <a:t>Students did have the chance to visit a </a:t>
            </a:r>
            <a:r>
              <a:rPr lang="en-AU" dirty="0"/>
              <a:t> </a:t>
            </a:r>
            <a:r>
              <a:rPr lang="en-AU" i="1" dirty="0" err="1" smtClean="0"/>
              <a:t>collège</a:t>
            </a:r>
            <a:r>
              <a:rPr lang="en-AU" dirty="0" smtClean="0"/>
              <a:t>. Our students were much more inhibited. Although the contact was a great experience and possibly we could expand this aspect.</a:t>
            </a:r>
            <a:endParaRPr lang="en-AU" dirty="0"/>
          </a:p>
        </p:txBody>
      </p:sp>
    </p:spTree>
    <p:extLst>
      <p:ext uri="{BB962C8B-B14F-4D97-AF65-F5344CB8AC3E}">
        <p14:creationId xmlns:p14="http://schemas.microsoft.com/office/powerpoint/2010/main" val="12899526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Activities prior to trip</a:t>
            </a:r>
            <a:endParaRPr lang="en-AU" dirty="0"/>
          </a:p>
        </p:txBody>
      </p:sp>
      <p:sp>
        <p:nvSpPr>
          <p:cNvPr id="3" name="Content Placeholder 2"/>
          <p:cNvSpPr>
            <a:spLocks noGrp="1"/>
          </p:cNvSpPr>
          <p:nvPr>
            <p:ph idx="1"/>
          </p:nvPr>
        </p:nvSpPr>
        <p:spPr/>
        <p:txBody>
          <a:bodyPr/>
          <a:lstStyle/>
          <a:p>
            <a:r>
              <a:rPr lang="en-AU" dirty="0" smtClean="0"/>
              <a:t>Email /letters– introducing themselves – photo -  and in subsequent ones responding to questions</a:t>
            </a:r>
          </a:p>
          <a:p>
            <a:r>
              <a:rPr lang="en-AU" dirty="0" smtClean="0"/>
              <a:t>Skype</a:t>
            </a:r>
          </a:p>
          <a:p>
            <a:r>
              <a:rPr lang="en-AU" dirty="0" err="1" smtClean="0"/>
              <a:t>Powerpoint</a:t>
            </a:r>
            <a:r>
              <a:rPr lang="en-AU" dirty="0" smtClean="0"/>
              <a:t> presentations – interesting places in each country / important facts and figures. </a:t>
            </a:r>
          </a:p>
          <a:p>
            <a:pPr lvl="0"/>
            <a:r>
              <a:rPr lang="en-AU" dirty="0"/>
              <a:t>Raise some money before going  to purchase some useful piece of equipment for the school (need to consult the school to find out what might be useful)</a:t>
            </a:r>
          </a:p>
          <a:p>
            <a:endParaRPr lang="en-AU" dirty="0" smtClean="0"/>
          </a:p>
          <a:p>
            <a:endParaRPr lang="en-AU" dirty="0"/>
          </a:p>
        </p:txBody>
      </p:sp>
    </p:spTree>
    <p:extLst>
      <p:ext uri="{BB962C8B-B14F-4D97-AF65-F5344CB8AC3E}">
        <p14:creationId xmlns:p14="http://schemas.microsoft.com/office/powerpoint/2010/main" val="1156910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Activities During Trip - </a:t>
            </a:r>
            <a:r>
              <a:rPr lang="en-AU" dirty="0" err="1" smtClean="0"/>
              <a:t>Bourail</a:t>
            </a:r>
            <a:endParaRPr lang="en-AU" dirty="0"/>
          </a:p>
        </p:txBody>
      </p:sp>
      <p:sp>
        <p:nvSpPr>
          <p:cNvPr id="3" name="Content Placeholder 2"/>
          <p:cNvSpPr>
            <a:spLocks noGrp="1"/>
          </p:cNvSpPr>
          <p:nvPr>
            <p:ph idx="1"/>
          </p:nvPr>
        </p:nvSpPr>
        <p:spPr/>
        <p:txBody>
          <a:bodyPr>
            <a:normAutofit fontScale="92500" lnSpcReduction="20000"/>
          </a:bodyPr>
          <a:lstStyle/>
          <a:p>
            <a:pPr lvl="0"/>
            <a:r>
              <a:rPr lang="en-AU" dirty="0"/>
              <a:t>Students getting to know each other </a:t>
            </a:r>
            <a:r>
              <a:rPr lang="en-AU" dirty="0" smtClean="0"/>
              <a:t>– play a sports game / icebreaker (name game) / board games – Guess who? </a:t>
            </a:r>
            <a:r>
              <a:rPr lang="en-AU" dirty="0" err="1" smtClean="0"/>
              <a:t>Scatagories</a:t>
            </a:r>
            <a:endParaRPr lang="en-AU" dirty="0"/>
          </a:p>
          <a:p>
            <a:pPr lvl="0"/>
            <a:r>
              <a:rPr lang="en-AU" dirty="0"/>
              <a:t>Students could teach each other some </a:t>
            </a:r>
            <a:r>
              <a:rPr lang="en-AU" b="1" dirty="0"/>
              <a:t>games </a:t>
            </a:r>
            <a:r>
              <a:rPr lang="en-AU" dirty="0"/>
              <a:t>from their respective </a:t>
            </a:r>
            <a:r>
              <a:rPr lang="en-AU" dirty="0" smtClean="0"/>
              <a:t>cultures  </a:t>
            </a:r>
          </a:p>
          <a:p>
            <a:pPr lvl="0"/>
            <a:r>
              <a:rPr lang="en-AU" dirty="0" smtClean="0"/>
              <a:t>Students </a:t>
            </a:r>
            <a:r>
              <a:rPr lang="en-AU" dirty="0"/>
              <a:t>could teach each other some </a:t>
            </a:r>
            <a:r>
              <a:rPr lang="en-AU" b="1" dirty="0"/>
              <a:t>songs</a:t>
            </a:r>
            <a:r>
              <a:rPr lang="en-AU" dirty="0"/>
              <a:t> from their respective cultures</a:t>
            </a:r>
          </a:p>
          <a:p>
            <a:pPr lvl="0"/>
            <a:r>
              <a:rPr lang="en-AU" dirty="0"/>
              <a:t>Students could prepare some typical food that they like to eat. </a:t>
            </a:r>
          </a:p>
          <a:p>
            <a:pPr lvl="0"/>
            <a:r>
              <a:rPr lang="en-AU" dirty="0" smtClean="0"/>
              <a:t>students </a:t>
            </a:r>
            <a:r>
              <a:rPr lang="en-AU" dirty="0"/>
              <a:t>could give a little presentation about Sydney/Australia – using photos etc. This would also give a real opportunity for students with strong language skills to make a contribution. </a:t>
            </a:r>
          </a:p>
        </p:txBody>
      </p:sp>
    </p:spTree>
    <p:extLst>
      <p:ext uri="{BB962C8B-B14F-4D97-AF65-F5344CB8AC3E}">
        <p14:creationId xmlns:p14="http://schemas.microsoft.com/office/powerpoint/2010/main" val="356963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Activities During Trip - </a:t>
            </a:r>
            <a:r>
              <a:rPr lang="en-AU" dirty="0" err="1"/>
              <a:t>Bourail</a:t>
            </a:r>
            <a:endParaRPr lang="en-AU" dirty="0"/>
          </a:p>
        </p:txBody>
      </p:sp>
      <p:sp>
        <p:nvSpPr>
          <p:cNvPr id="3" name="Content Placeholder 2"/>
          <p:cNvSpPr>
            <a:spLocks noGrp="1"/>
          </p:cNvSpPr>
          <p:nvPr>
            <p:ph idx="1"/>
          </p:nvPr>
        </p:nvSpPr>
        <p:spPr/>
        <p:txBody>
          <a:bodyPr>
            <a:normAutofit/>
          </a:bodyPr>
          <a:lstStyle/>
          <a:p>
            <a:pPr lvl="0"/>
            <a:r>
              <a:rPr lang="en-AU" dirty="0" smtClean="0"/>
              <a:t>students </a:t>
            </a:r>
            <a:r>
              <a:rPr lang="en-AU" dirty="0"/>
              <a:t>could teach a few words of English and do some activities to reinforce this. </a:t>
            </a:r>
          </a:p>
          <a:p>
            <a:pPr lvl="0"/>
            <a:r>
              <a:rPr lang="en-AU" dirty="0"/>
              <a:t>working with the school community to help improve physical environment – some sort of artistic project, </a:t>
            </a:r>
            <a:r>
              <a:rPr lang="en-AU" dirty="0" err="1" smtClean="0"/>
              <a:t>eg</a:t>
            </a:r>
            <a:r>
              <a:rPr lang="en-AU" dirty="0" smtClean="0"/>
              <a:t> create a mural </a:t>
            </a:r>
          </a:p>
          <a:p>
            <a:pPr lvl="0"/>
            <a:r>
              <a:rPr lang="en-AU" dirty="0" smtClean="0"/>
              <a:t>Visit local Melanesian community to learn about this aspect of the culture</a:t>
            </a:r>
          </a:p>
          <a:p>
            <a:pPr marL="0" lvl="0" indent="0">
              <a:buNone/>
            </a:pPr>
            <a:endParaRPr lang="en-AU" dirty="0" smtClean="0"/>
          </a:p>
          <a:p>
            <a:endParaRPr lang="en-AU" dirty="0"/>
          </a:p>
          <a:p>
            <a:endParaRPr lang="en-AU" dirty="0"/>
          </a:p>
        </p:txBody>
      </p:sp>
    </p:spTree>
    <p:extLst>
      <p:ext uri="{BB962C8B-B14F-4D97-AF65-F5344CB8AC3E}">
        <p14:creationId xmlns:p14="http://schemas.microsoft.com/office/powerpoint/2010/main" val="2625577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Activities - Noumea</a:t>
            </a:r>
            <a:endParaRPr lang="en-AU" dirty="0"/>
          </a:p>
        </p:txBody>
      </p:sp>
      <p:sp>
        <p:nvSpPr>
          <p:cNvPr id="3" name="Content Placeholder 2"/>
          <p:cNvSpPr>
            <a:spLocks noGrp="1"/>
          </p:cNvSpPr>
          <p:nvPr>
            <p:ph idx="1"/>
          </p:nvPr>
        </p:nvSpPr>
        <p:spPr/>
        <p:txBody>
          <a:bodyPr>
            <a:normAutofit/>
          </a:bodyPr>
          <a:lstStyle/>
          <a:p>
            <a:pPr lvl="0"/>
            <a:r>
              <a:rPr lang="en-AU" dirty="0" smtClean="0"/>
              <a:t>visit </a:t>
            </a:r>
            <a:r>
              <a:rPr lang="en-AU" dirty="0"/>
              <a:t>beach at L’Anse-</a:t>
            </a:r>
            <a:r>
              <a:rPr lang="en-AU" dirty="0" err="1"/>
              <a:t>Vata</a:t>
            </a:r>
            <a:r>
              <a:rPr lang="en-AU" dirty="0"/>
              <a:t> (half a day</a:t>
            </a:r>
            <a:r>
              <a:rPr lang="en-AU" dirty="0" smtClean="0"/>
              <a:t>)</a:t>
            </a:r>
          </a:p>
          <a:p>
            <a:r>
              <a:rPr lang="en-AU" dirty="0" smtClean="0"/>
              <a:t>Visit l’</a:t>
            </a:r>
            <a:r>
              <a:rPr lang="en-AU" dirty="0"/>
              <a:t> </a:t>
            </a:r>
            <a:r>
              <a:rPr lang="en-AU" dirty="0" err="1"/>
              <a:t>île</a:t>
            </a:r>
            <a:r>
              <a:rPr lang="en-AU" dirty="0"/>
              <a:t> aux </a:t>
            </a:r>
            <a:r>
              <a:rPr lang="en-AU" dirty="0" smtClean="0"/>
              <a:t>canards (half a day) – swimming / snorkelling</a:t>
            </a:r>
            <a:endParaRPr lang="en-AU" dirty="0"/>
          </a:p>
          <a:p>
            <a:pPr lvl="0"/>
            <a:r>
              <a:rPr lang="en-AU" dirty="0"/>
              <a:t>visit Le </a:t>
            </a:r>
            <a:r>
              <a:rPr lang="en-AU" dirty="0" err="1"/>
              <a:t>Phare</a:t>
            </a:r>
            <a:r>
              <a:rPr lang="en-AU" dirty="0"/>
              <a:t> </a:t>
            </a:r>
            <a:r>
              <a:rPr lang="en-AU" dirty="0" err="1"/>
              <a:t>Amédée</a:t>
            </a:r>
            <a:r>
              <a:rPr lang="en-AU" dirty="0"/>
              <a:t>  lighthouse on an island 1 hour from Noumea by ferry. Lunch/walk around island/swimming – there is a beautiful coral reef (a day trip</a:t>
            </a:r>
            <a:r>
              <a:rPr lang="en-AU" dirty="0" smtClean="0"/>
              <a:t>)</a:t>
            </a:r>
          </a:p>
          <a:p>
            <a:pPr lvl="0"/>
            <a:r>
              <a:rPr lang="en-AU" dirty="0" smtClean="0"/>
              <a:t>The aquarium</a:t>
            </a:r>
          </a:p>
          <a:p>
            <a:pPr lvl="0"/>
            <a:r>
              <a:rPr lang="en-AU" dirty="0" smtClean="0"/>
              <a:t>Le </a:t>
            </a:r>
            <a:r>
              <a:rPr lang="en-AU" dirty="0" err="1" smtClean="0"/>
              <a:t>Parc</a:t>
            </a:r>
            <a:r>
              <a:rPr lang="en-AU" dirty="0" smtClean="0"/>
              <a:t> </a:t>
            </a:r>
            <a:r>
              <a:rPr lang="en-AU" dirty="0" err="1" smtClean="0"/>
              <a:t>Forestier</a:t>
            </a:r>
            <a:r>
              <a:rPr lang="en-AU" dirty="0" smtClean="0"/>
              <a:t> – local zoo.</a:t>
            </a:r>
            <a:endParaRPr lang="en-AU" dirty="0"/>
          </a:p>
          <a:p>
            <a:endParaRPr lang="en-AU" dirty="0"/>
          </a:p>
        </p:txBody>
      </p:sp>
    </p:spTree>
    <p:extLst>
      <p:ext uri="{BB962C8B-B14F-4D97-AF65-F5344CB8AC3E}">
        <p14:creationId xmlns:p14="http://schemas.microsoft.com/office/powerpoint/2010/main" val="1587744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Activities - Noumea</a:t>
            </a:r>
          </a:p>
        </p:txBody>
      </p:sp>
      <p:sp>
        <p:nvSpPr>
          <p:cNvPr id="3" name="Content Placeholder 2"/>
          <p:cNvSpPr>
            <a:spLocks noGrp="1"/>
          </p:cNvSpPr>
          <p:nvPr>
            <p:ph idx="1"/>
          </p:nvPr>
        </p:nvSpPr>
        <p:spPr/>
        <p:txBody>
          <a:bodyPr/>
          <a:lstStyle/>
          <a:p>
            <a:r>
              <a:rPr lang="en-AU" dirty="0"/>
              <a:t>The Melanesian Cultural Centre – Centre Jean-Marie </a:t>
            </a:r>
            <a:r>
              <a:rPr lang="en-AU" dirty="0" err="1"/>
              <a:t>Tjibaou</a:t>
            </a:r>
            <a:r>
              <a:rPr lang="en-AU" dirty="0"/>
              <a:t> – world class architecture by … You could easily spend a day here. This world heritage Centre was designed by internationally renowned architect Renzo Piano (who designed the Pompidou Centre in Paris). It is one of the great pieces of architecture of our time.</a:t>
            </a:r>
          </a:p>
          <a:p>
            <a:pPr lvl="0"/>
            <a:r>
              <a:rPr lang="en-AU" dirty="0" smtClean="0"/>
              <a:t>la </a:t>
            </a:r>
            <a:r>
              <a:rPr lang="en-AU" dirty="0" err="1"/>
              <a:t>forêt</a:t>
            </a:r>
            <a:r>
              <a:rPr lang="en-AU" dirty="0"/>
              <a:t> </a:t>
            </a:r>
            <a:r>
              <a:rPr lang="en-AU" dirty="0" err="1"/>
              <a:t>bleue</a:t>
            </a:r>
            <a:r>
              <a:rPr lang="en-AU" dirty="0"/>
              <a:t> – a couple of hours from Noumea – this would involve a bush walk (1 day)</a:t>
            </a:r>
          </a:p>
          <a:p>
            <a:pPr lvl="0"/>
            <a:r>
              <a:rPr lang="en-AU" dirty="0"/>
              <a:t>Waterslide and beach – (1/2-1 day)</a:t>
            </a:r>
          </a:p>
          <a:p>
            <a:pPr marL="0" indent="0">
              <a:buNone/>
            </a:pPr>
            <a:endParaRPr lang="en-AU" dirty="0"/>
          </a:p>
        </p:txBody>
      </p:sp>
    </p:spTree>
    <p:extLst>
      <p:ext uri="{BB962C8B-B14F-4D97-AF65-F5344CB8AC3E}">
        <p14:creationId xmlns:p14="http://schemas.microsoft.com/office/powerpoint/2010/main" val="116193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 with parents</a:t>
            </a:r>
            <a:endParaRPr lang="en-AU" dirty="0"/>
          </a:p>
        </p:txBody>
      </p:sp>
      <p:sp>
        <p:nvSpPr>
          <p:cNvPr id="3" name="Content Placeholder 2"/>
          <p:cNvSpPr>
            <a:spLocks noGrp="1"/>
          </p:cNvSpPr>
          <p:nvPr>
            <p:ph idx="1"/>
          </p:nvPr>
        </p:nvSpPr>
        <p:spPr/>
        <p:txBody>
          <a:bodyPr/>
          <a:lstStyle/>
          <a:p>
            <a:r>
              <a:rPr lang="en-AU" dirty="0" smtClean="0"/>
              <a:t>We used a blog as both a way for students to document what they had been doing  in English and French</a:t>
            </a:r>
          </a:p>
          <a:p>
            <a:r>
              <a:rPr lang="en-AU" dirty="0" smtClean="0"/>
              <a:t>It was also a good way for parents/the school peers to fell like they knew what was going on.</a:t>
            </a:r>
          </a:p>
          <a:p>
            <a:r>
              <a:rPr lang="en-AU" dirty="0" smtClean="0"/>
              <a:t>Some students used their mobile phones – although they need international roaming</a:t>
            </a:r>
          </a:p>
          <a:p>
            <a:r>
              <a:rPr lang="en-AU" dirty="0" smtClean="0"/>
              <a:t>We purchased a group phone card for use in public phones</a:t>
            </a:r>
          </a:p>
          <a:p>
            <a:r>
              <a:rPr lang="en-AU" dirty="0" smtClean="0"/>
              <a:t>I also purchased a sim card for New Caledonia – useful to have at least one mobile</a:t>
            </a:r>
            <a:endParaRPr lang="en-AU" dirty="0"/>
          </a:p>
        </p:txBody>
      </p:sp>
    </p:spTree>
    <p:extLst>
      <p:ext uri="{BB962C8B-B14F-4D97-AF65-F5344CB8AC3E}">
        <p14:creationId xmlns:p14="http://schemas.microsoft.com/office/powerpoint/2010/main" val="2505273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Accommodation</a:t>
            </a:r>
            <a:endParaRPr lang="en-AU" dirty="0"/>
          </a:p>
        </p:txBody>
      </p:sp>
      <p:sp>
        <p:nvSpPr>
          <p:cNvPr id="3" name="Content Placeholder 2"/>
          <p:cNvSpPr>
            <a:spLocks noGrp="1"/>
          </p:cNvSpPr>
          <p:nvPr>
            <p:ph idx="1"/>
          </p:nvPr>
        </p:nvSpPr>
        <p:spPr/>
        <p:txBody>
          <a:bodyPr/>
          <a:lstStyle/>
          <a:p>
            <a:r>
              <a:rPr lang="en-AU" dirty="0" smtClean="0"/>
              <a:t>In </a:t>
            </a:r>
            <a:r>
              <a:rPr lang="en-AU" dirty="0" err="1" smtClean="0"/>
              <a:t>Bourail</a:t>
            </a:r>
            <a:r>
              <a:rPr lang="en-AU" dirty="0" smtClean="0"/>
              <a:t> we stayed in cabins near the beach – these were next to the teacher’s house – run by her husband. This was excellent – we were independent and cooked for ourselves – great experience for the students as they had to plan and prepare meals – as well as help with the shopping etc.</a:t>
            </a:r>
          </a:p>
          <a:p>
            <a:r>
              <a:rPr lang="en-AU" dirty="0" smtClean="0"/>
              <a:t>The cabins gave them some down time after being on the go all day</a:t>
            </a:r>
          </a:p>
          <a:p>
            <a:r>
              <a:rPr lang="en-AU" dirty="0" smtClean="0"/>
              <a:t>On the negative side they obviously spoke more English</a:t>
            </a:r>
            <a:endParaRPr lang="en-AU" dirty="0"/>
          </a:p>
        </p:txBody>
      </p:sp>
    </p:spTree>
    <p:extLst>
      <p:ext uri="{BB962C8B-B14F-4D97-AF65-F5344CB8AC3E}">
        <p14:creationId xmlns:p14="http://schemas.microsoft.com/office/powerpoint/2010/main" val="3028794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Accommodation</a:t>
            </a:r>
            <a:endParaRPr lang="en-AU" dirty="0"/>
          </a:p>
        </p:txBody>
      </p:sp>
      <p:sp>
        <p:nvSpPr>
          <p:cNvPr id="3" name="Content Placeholder 2"/>
          <p:cNvSpPr>
            <a:spLocks noGrp="1"/>
          </p:cNvSpPr>
          <p:nvPr>
            <p:ph idx="1"/>
          </p:nvPr>
        </p:nvSpPr>
        <p:spPr/>
        <p:txBody>
          <a:bodyPr/>
          <a:lstStyle/>
          <a:p>
            <a:r>
              <a:rPr lang="en-AU" dirty="0" smtClean="0"/>
              <a:t>Billeting is another possibility, however there are a lot more risks and difficulties associated with this</a:t>
            </a:r>
          </a:p>
          <a:p>
            <a:r>
              <a:rPr lang="en-AU" dirty="0" smtClean="0"/>
              <a:t>In Noumea we stayed in apartments – worked out the cheapest option. The students from </a:t>
            </a:r>
            <a:r>
              <a:rPr lang="en-AU" dirty="0" err="1" smtClean="0"/>
              <a:t>Bourail</a:t>
            </a:r>
            <a:r>
              <a:rPr lang="en-AU" dirty="0" smtClean="0"/>
              <a:t> were in the same apartments – this was an excellent solution.</a:t>
            </a:r>
          </a:p>
          <a:p>
            <a:r>
              <a:rPr lang="en-AU" dirty="0" smtClean="0"/>
              <a:t>We ate out in Noumea as there was no time to prepare food.</a:t>
            </a:r>
            <a:endParaRPr lang="en-AU" dirty="0"/>
          </a:p>
        </p:txBody>
      </p:sp>
    </p:spTree>
    <p:extLst>
      <p:ext uri="{BB962C8B-B14F-4D97-AF65-F5344CB8AC3E}">
        <p14:creationId xmlns:p14="http://schemas.microsoft.com/office/powerpoint/2010/main" val="3402212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organise a trip?</a:t>
            </a:r>
            <a:endParaRPr lang="en-AU" dirty="0"/>
          </a:p>
        </p:txBody>
      </p:sp>
      <p:sp>
        <p:nvSpPr>
          <p:cNvPr id="3" name="Content Placeholder 2"/>
          <p:cNvSpPr>
            <a:spLocks noGrp="1"/>
          </p:cNvSpPr>
          <p:nvPr>
            <p:ph idx="1"/>
          </p:nvPr>
        </p:nvSpPr>
        <p:spPr/>
        <p:txBody>
          <a:bodyPr>
            <a:normAutofit fontScale="92500"/>
          </a:bodyPr>
          <a:lstStyle/>
          <a:p>
            <a:r>
              <a:rPr lang="en-AU" dirty="0"/>
              <a:t>To give students a first-hand experience of French culture and issues for local </a:t>
            </a:r>
            <a:r>
              <a:rPr lang="en-AU" dirty="0" smtClean="0"/>
              <a:t>children</a:t>
            </a:r>
          </a:p>
          <a:p>
            <a:r>
              <a:rPr lang="en-AU" dirty="0" smtClean="0"/>
              <a:t>To enable to students to interact with students from another culture and find ways to share with and support these students</a:t>
            </a:r>
            <a:endParaRPr lang="en-AU" dirty="0"/>
          </a:p>
          <a:p>
            <a:r>
              <a:rPr lang="en-AU" dirty="0" smtClean="0"/>
              <a:t>To improve language skills</a:t>
            </a:r>
          </a:p>
          <a:p>
            <a:r>
              <a:rPr lang="en-AU" dirty="0" smtClean="0"/>
              <a:t>To give students a real reason to use their language skills</a:t>
            </a:r>
          </a:p>
          <a:p>
            <a:r>
              <a:rPr lang="en-AU" dirty="0"/>
              <a:t>To give students a </a:t>
            </a:r>
            <a:r>
              <a:rPr lang="en-AU" dirty="0" smtClean="0"/>
              <a:t>motivation to continue with their language</a:t>
            </a:r>
          </a:p>
          <a:p>
            <a:r>
              <a:rPr lang="en-AU" dirty="0" smtClean="0"/>
              <a:t>To broaden students’ horizons in a globalised world</a:t>
            </a:r>
          </a:p>
        </p:txBody>
      </p:sp>
    </p:spTree>
    <p:extLst>
      <p:ext uri="{BB962C8B-B14F-4D97-AF65-F5344CB8AC3E}">
        <p14:creationId xmlns:p14="http://schemas.microsoft.com/office/powerpoint/2010/main" val="1124864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New Caledonia?</a:t>
            </a:r>
            <a:endParaRPr lang="en-AU" dirty="0"/>
          </a:p>
        </p:txBody>
      </p:sp>
      <p:sp>
        <p:nvSpPr>
          <p:cNvPr id="3" name="Content Placeholder 2"/>
          <p:cNvSpPr>
            <a:spLocks noGrp="1"/>
          </p:cNvSpPr>
          <p:nvPr>
            <p:ph idx="1"/>
          </p:nvPr>
        </p:nvSpPr>
        <p:spPr/>
        <p:txBody>
          <a:bodyPr/>
          <a:lstStyle/>
          <a:p>
            <a:r>
              <a:rPr lang="en-AU" dirty="0" smtClean="0"/>
              <a:t>They speak French and despite the island context it has a very French feel</a:t>
            </a:r>
          </a:p>
          <a:p>
            <a:r>
              <a:rPr lang="en-AU" dirty="0" smtClean="0"/>
              <a:t>It is close – 2 ½  hours by plane</a:t>
            </a:r>
          </a:p>
          <a:p>
            <a:r>
              <a:rPr lang="en-AU" dirty="0" smtClean="0"/>
              <a:t>It is a safe environment</a:t>
            </a:r>
          </a:p>
          <a:p>
            <a:r>
              <a:rPr lang="en-AU" dirty="0" smtClean="0"/>
              <a:t>It is relatively cheap</a:t>
            </a:r>
          </a:p>
          <a:p>
            <a:r>
              <a:rPr lang="en-AU" dirty="0" smtClean="0"/>
              <a:t>It is a beautiful place and easy to organise interesting outdoor activities</a:t>
            </a:r>
            <a:endParaRPr lang="en-AU" dirty="0"/>
          </a:p>
        </p:txBody>
      </p:sp>
    </p:spTree>
    <p:extLst>
      <p:ext uri="{BB962C8B-B14F-4D97-AF65-F5344CB8AC3E}">
        <p14:creationId xmlns:p14="http://schemas.microsoft.com/office/powerpoint/2010/main" val="71491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Year 9?</a:t>
            </a:r>
            <a:endParaRPr lang="en-AU" dirty="0"/>
          </a:p>
        </p:txBody>
      </p:sp>
      <p:sp>
        <p:nvSpPr>
          <p:cNvPr id="3" name="Content Placeholder 2"/>
          <p:cNvSpPr>
            <a:spLocks noGrp="1"/>
          </p:cNvSpPr>
          <p:nvPr>
            <p:ph idx="1"/>
          </p:nvPr>
        </p:nvSpPr>
        <p:spPr/>
        <p:txBody>
          <a:bodyPr>
            <a:normAutofit/>
          </a:bodyPr>
          <a:lstStyle/>
          <a:p>
            <a:r>
              <a:rPr lang="en-AU" dirty="0" smtClean="0"/>
              <a:t>In Year 9 the camp program is focussed on service: </a:t>
            </a:r>
          </a:p>
          <a:p>
            <a:r>
              <a:rPr lang="en-AU" dirty="0"/>
              <a:t>L</a:t>
            </a:r>
            <a:r>
              <a:rPr lang="en-AU" dirty="0" smtClean="0"/>
              <a:t>ocal projects Blue Mountains area </a:t>
            </a:r>
          </a:p>
          <a:p>
            <a:r>
              <a:rPr lang="en-AU" dirty="0" smtClean="0"/>
              <a:t>National projects in Ti-Tree in the Northern Territory </a:t>
            </a:r>
          </a:p>
          <a:p>
            <a:r>
              <a:rPr lang="en-AU" dirty="0" smtClean="0"/>
              <a:t>The New Caledonia trip provides an international perspective</a:t>
            </a:r>
          </a:p>
          <a:p>
            <a:endParaRPr lang="en-AU" dirty="0" smtClean="0"/>
          </a:p>
        </p:txBody>
      </p:sp>
    </p:spTree>
    <p:extLst>
      <p:ext uri="{BB962C8B-B14F-4D97-AF65-F5344CB8AC3E}">
        <p14:creationId xmlns:p14="http://schemas.microsoft.com/office/powerpoint/2010/main" val="153902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Year 9?</a:t>
            </a:r>
            <a:endParaRPr lang="en-AU" dirty="0"/>
          </a:p>
        </p:txBody>
      </p:sp>
      <p:sp>
        <p:nvSpPr>
          <p:cNvPr id="3" name="Content Placeholder 2"/>
          <p:cNvSpPr>
            <a:spLocks noGrp="1"/>
          </p:cNvSpPr>
          <p:nvPr>
            <p:ph idx="1"/>
          </p:nvPr>
        </p:nvSpPr>
        <p:spPr/>
        <p:txBody>
          <a:bodyPr>
            <a:normAutofit/>
          </a:bodyPr>
          <a:lstStyle/>
          <a:p>
            <a:r>
              <a:rPr lang="en-AU" dirty="0" smtClean="0"/>
              <a:t>Students are old enough to have the maturity to deal with the trip</a:t>
            </a:r>
          </a:p>
          <a:p>
            <a:r>
              <a:rPr lang="en-AU" dirty="0" smtClean="0"/>
              <a:t>Students have developed reasonable language skills to enable genuine communication – particularly those who come through the Junior school.</a:t>
            </a:r>
          </a:p>
          <a:p>
            <a:r>
              <a:rPr lang="en-AU" dirty="0" smtClean="0"/>
              <a:t>It is a good practice run for the exchange program to </a:t>
            </a:r>
            <a:r>
              <a:rPr lang="en-AU" dirty="0" err="1" smtClean="0"/>
              <a:t>Ferney</a:t>
            </a:r>
            <a:r>
              <a:rPr lang="en-AU" dirty="0" smtClean="0"/>
              <a:t>-Voltaire in France at the end of Year 10.</a:t>
            </a:r>
          </a:p>
          <a:p>
            <a:r>
              <a:rPr lang="en-AU" dirty="0" smtClean="0"/>
              <a:t>Year 9 is a time when we often lose a number of students</a:t>
            </a:r>
          </a:p>
          <a:p>
            <a:pPr marL="0" indent="0">
              <a:buNone/>
            </a:pPr>
            <a:endParaRPr lang="en-AU" dirty="0" smtClean="0"/>
          </a:p>
        </p:txBody>
      </p:sp>
    </p:spTree>
    <p:extLst>
      <p:ext uri="{BB962C8B-B14F-4D97-AF65-F5344CB8AC3E}">
        <p14:creationId xmlns:p14="http://schemas.microsoft.com/office/powerpoint/2010/main" val="1473463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Selecting a Partner School</a:t>
            </a:r>
            <a:endParaRPr lang="en-AU" dirty="0"/>
          </a:p>
        </p:txBody>
      </p:sp>
      <p:sp>
        <p:nvSpPr>
          <p:cNvPr id="3" name="Content Placeholder 2"/>
          <p:cNvSpPr>
            <a:spLocks noGrp="1"/>
          </p:cNvSpPr>
          <p:nvPr>
            <p:ph idx="1"/>
          </p:nvPr>
        </p:nvSpPr>
        <p:spPr/>
        <p:txBody>
          <a:bodyPr>
            <a:normAutofit lnSpcReduction="10000"/>
          </a:bodyPr>
          <a:lstStyle/>
          <a:p>
            <a:r>
              <a:rPr lang="en-AU" dirty="0" smtClean="0"/>
              <a:t>In our case it was a school that had approached us some years ago – </a:t>
            </a:r>
            <a:r>
              <a:rPr lang="en-AU" dirty="0" err="1" smtClean="0"/>
              <a:t>Ecole</a:t>
            </a:r>
            <a:r>
              <a:rPr lang="en-AU" dirty="0" smtClean="0"/>
              <a:t> Louise Michel in </a:t>
            </a:r>
            <a:r>
              <a:rPr lang="en-AU" dirty="0" err="1" smtClean="0"/>
              <a:t>Bourrail</a:t>
            </a:r>
            <a:r>
              <a:rPr lang="en-AU" dirty="0" smtClean="0"/>
              <a:t> . This made it easier to make contact as there was already a history.</a:t>
            </a:r>
          </a:p>
          <a:p>
            <a:r>
              <a:rPr lang="en-AU" dirty="0" smtClean="0"/>
              <a:t>The important thing is that there be a willing and reliable member of staff to liaise with in New Caledonia – we are very lucky to have Mme </a:t>
            </a:r>
            <a:r>
              <a:rPr lang="en-AU" dirty="0"/>
              <a:t>L</a:t>
            </a:r>
            <a:r>
              <a:rPr lang="en-AU" dirty="0" smtClean="0"/>
              <a:t>aure </a:t>
            </a:r>
            <a:r>
              <a:rPr lang="en-AU" dirty="0" err="1" smtClean="0"/>
              <a:t>Delafenêtre</a:t>
            </a:r>
            <a:r>
              <a:rPr lang="en-AU" dirty="0" smtClean="0"/>
              <a:t>!</a:t>
            </a:r>
          </a:p>
          <a:p>
            <a:r>
              <a:rPr lang="en-AU" dirty="0" smtClean="0"/>
              <a:t>It was also more interesting to have a school in </a:t>
            </a:r>
            <a:r>
              <a:rPr lang="en-AU" i="1" dirty="0" smtClean="0"/>
              <a:t>la </a:t>
            </a:r>
            <a:r>
              <a:rPr lang="en-AU" i="1" dirty="0" err="1"/>
              <a:t>b</a:t>
            </a:r>
            <a:r>
              <a:rPr lang="en-AU" i="1" dirty="0" err="1" smtClean="0"/>
              <a:t>rousse</a:t>
            </a:r>
            <a:r>
              <a:rPr lang="en-AU" dirty="0" smtClean="0"/>
              <a:t> in </a:t>
            </a:r>
            <a:r>
              <a:rPr lang="en-AU" dirty="0" err="1" smtClean="0"/>
              <a:t>Bourrail</a:t>
            </a:r>
            <a:r>
              <a:rPr lang="en-AU" dirty="0" smtClean="0"/>
              <a:t> – it was a very different context for our urban students.</a:t>
            </a:r>
          </a:p>
          <a:p>
            <a:pPr marL="0" indent="0">
              <a:buNone/>
            </a:pPr>
            <a:endParaRPr lang="en-AU" dirty="0"/>
          </a:p>
        </p:txBody>
      </p:sp>
    </p:spTree>
    <p:extLst>
      <p:ext uri="{BB962C8B-B14F-4D97-AF65-F5344CB8AC3E}">
        <p14:creationId xmlns:p14="http://schemas.microsoft.com/office/powerpoint/2010/main" val="1608169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Service Aspect of this Project</a:t>
            </a:r>
            <a:endParaRPr lang="en-AU" dirty="0"/>
          </a:p>
        </p:txBody>
      </p:sp>
      <p:sp>
        <p:nvSpPr>
          <p:cNvPr id="3" name="Content Placeholder 2"/>
          <p:cNvSpPr>
            <a:spLocks noGrp="1"/>
          </p:cNvSpPr>
          <p:nvPr>
            <p:ph idx="1"/>
          </p:nvPr>
        </p:nvSpPr>
        <p:spPr/>
        <p:txBody>
          <a:bodyPr/>
          <a:lstStyle/>
          <a:p>
            <a:r>
              <a:rPr lang="en-AU" dirty="0" smtClean="0"/>
              <a:t>There are two important aspects to this:</a:t>
            </a:r>
          </a:p>
          <a:p>
            <a:r>
              <a:rPr lang="en-AU" dirty="0" smtClean="0"/>
              <a:t>for our students to gain a genuine understanding of the lives of students in a different culture</a:t>
            </a:r>
          </a:p>
          <a:p>
            <a:r>
              <a:rPr lang="en-AU" dirty="0" smtClean="0"/>
              <a:t>For our students to make a positive contribution to those students’ lives</a:t>
            </a:r>
          </a:p>
          <a:p>
            <a:r>
              <a:rPr lang="en-AU" dirty="0" smtClean="0"/>
              <a:t>The language becomes the means to achieving these objectives rather than the focus of the experience</a:t>
            </a:r>
          </a:p>
          <a:p>
            <a:pPr marL="0" indent="0">
              <a:buNone/>
            </a:pPr>
            <a:endParaRPr lang="en-AU" dirty="0" smtClean="0"/>
          </a:p>
          <a:p>
            <a:endParaRPr lang="en-AU" dirty="0"/>
          </a:p>
        </p:txBody>
      </p:sp>
    </p:spTree>
    <p:extLst>
      <p:ext uri="{BB962C8B-B14F-4D97-AF65-F5344CB8AC3E}">
        <p14:creationId xmlns:p14="http://schemas.microsoft.com/office/powerpoint/2010/main" val="832706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Selecting a Partner School</a:t>
            </a:r>
          </a:p>
        </p:txBody>
      </p:sp>
      <p:sp>
        <p:nvSpPr>
          <p:cNvPr id="3" name="Content Placeholder 2"/>
          <p:cNvSpPr>
            <a:spLocks noGrp="1"/>
          </p:cNvSpPr>
          <p:nvPr>
            <p:ph idx="1"/>
          </p:nvPr>
        </p:nvSpPr>
        <p:spPr/>
        <p:txBody>
          <a:bodyPr/>
          <a:lstStyle/>
          <a:p>
            <a:r>
              <a:rPr lang="en-AU" dirty="0" smtClean="0"/>
              <a:t>Able to visit the capital </a:t>
            </a:r>
            <a:r>
              <a:rPr lang="en-AU" i="1" dirty="0" err="1" smtClean="0"/>
              <a:t>Nouméa</a:t>
            </a:r>
            <a:r>
              <a:rPr lang="en-AU" dirty="0" smtClean="0"/>
              <a:t>– however were accompanied by the students from </a:t>
            </a:r>
            <a:r>
              <a:rPr lang="en-AU" i="1" dirty="0" err="1" smtClean="0"/>
              <a:t>Bourail</a:t>
            </a:r>
            <a:r>
              <a:rPr lang="en-AU" dirty="0" smtClean="0"/>
              <a:t> – it was an adventure for them too – we could share this.</a:t>
            </a:r>
          </a:p>
          <a:p>
            <a:r>
              <a:rPr lang="en-AU" dirty="0" smtClean="0"/>
              <a:t>Unexpectedly it worked greatly in our favour that this was a Primary school – our students felt more comfortable interacting with the kids and weren’t so worried about making mistakes – more like big sisters. They developed quite close relationships without the inevitable worries that this might entail if the </a:t>
            </a:r>
            <a:r>
              <a:rPr lang="en-AU" i="1" dirty="0" err="1" smtClean="0"/>
              <a:t>correspondants</a:t>
            </a:r>
            <a:r>
              <a:rPr lang="en-AU" dirty="0" smtClean="0"/>
              <a:t> were older. </a:t>
            </a:r>
          </a:p>
          <a:p>
            <a:pPr marL="0" indent="0">
              <a:buNone/>
            </a:pPr>
            <a:endParaRPr lang="en-AU" dirty="0" smtClean="0"/>
          </a:p>
          <a:p>
            <a:endParaRPr lang="en-AU" dirty="0"/>
          </a:p>
        </p:txBody>
      </p:sp>
    </p:spTree>
    <p:extLst>
      <p:ext uri="{BB962C8B-B14F-4D97-AF65-F5344CB8AC3E}">
        <p14:creationId xmlns:p14="http://schemas.microsoft.com/office/powerpoint/2010/main" val="344067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Where is </a:t>
            </a:r>
            <a:r>
              <a:rPr lang="en-AU" dirty="0" err="1" smtClean="0"/>
              <a:t>Bourail</a:t>
            </a:r>
            <a:r>
              <a:rPr lang="en-AU" dirty="0" smtClean="0"/>
              <a:t>?</a:t>
            </a:r>
            <a:endParaRPr lang="en-AU"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6579" y="1935163"/>
            <a:ext cx="5330841" cy="4389437"/>
          </a:xfrm>
          <a:prstGeom prst="rect">
            <a:avLst/>
          </a:prstGeom>
          <a:noFill/>
        </p:spPr>
      </p:pic>
    </p:spTree>
    <p:extLst>
      <p:ext uri="{BB962C8B-B14F-4D97-AF65-F5344CB8AC3E}">
        <p14:creationId xmlns:p14="http://schemas.microsoft.com/office/powerpoint/2010/main" val="15629740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109</TotalTime>
  <Words>1112</Words>
  <Application>Microsoft Office PowerPoint</Application>
  <PresentationFormat>On-screen Show (4:3)</PresentationFormat>
  <Paragraphs>79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Organising a trip to New Caledonia</vt:lpstr>
      <vt:lpstr>Why organise a trip?</vt:lpstr>
      <vt:lpstr>Why New Caledonia?</vt:lpstr>
      <vt:lpstr>Why Year 9?</vt:lpstr>
      <vt:lpstr>Why Year 9?</vt:lpstr>
      <vt:lpstr>Selecting a Partner School</vt:lpstr>
      <vt:lpstr>Service Aspect of this Project</vt:lpstr>
      <vt:lpstr>Selecting a Partner School</vt:lpstr>
      <vt:lpstr>Where is Bourail?</vt:lpstr>
      <vt:lpstr>Selecting a Partner School</vt:lpstr>
      <vt:lpstr>Activities prior to trip</vt:lpstr>
      <vt:lpstr>Activities During Trip - Bourail</vt:lpstr>
      <vt:lpstr>Activities During Trip - Bourail</vt:lpstr>
      <vt:lpstr>Activities - Noumea</vt:lpstr>
      <vt:lpstr>Activities - Noumea</vt:lpstr>
      <vt:lpstr>Communication with parents</vt:lpstr>
      <vt:lpstr>Accommodation</vt:lpstr>
      <vt:lpstr>Accommodation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Organising a trip to New Caledonia</dc:title>
  <dc:creator>Mark Richards</dc:creator>
  <cp:lastModifiedBy>Mark Richards</cp:lastModifiedBy>
  <cp:revision>20</cp:revision>
  <dcterms:created xsi:type="dcterms:W3CDTF">2012-05-10T00:18:08Z</dcterms:created>
  <dcterms:modified xsi:type="dcterms:W3CDTF">2012-05-10T02:07:40Z</dcterms:modified>
</cp:coreProperties>
</file>